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9906000" cy="6858000" type="A4"/>
  <p:notesSz cx="9942513" cy="6761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F114BA3-41C7-4DEE-B847-5BBCF6D17EA8}" type="datetimeFigureOut">
              <a:rPr lang="fa-IR" smtClean="0"/>
              <a:t>07/11/1446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22638" y="844550"/>
            <a:ext cx="3297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54375"/>
            <a:ext cx="7954963" cy="2662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5A9ECEB-C1A8-4810-8C93-F9FD44D5CD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1317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9ECEB-C1A8-4810-8C93-F9FD44D5CDD7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669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07/11/1446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658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07/11/1446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292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07/11/1446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315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07/11/1446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203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07/11/1446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715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07/11/1446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29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07/11/1446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823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07/11/1446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071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07/11/1446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081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07/11/1446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542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07/11/1446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238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790CD-7A90-40DD-A796-603CD0B51D3F}" type="datetimeFigureOut">
              <a:rPr lang="fa-IR" smtClean="0"/>
              <a:t>07/11/1446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557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1982804"/>
            <a:ext cx="955257" cy="943276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54108"/>
              </p:ext>
            </p:extLst>
          </p:nvPr>
        </p:nvGraphicFramePr>
        <p:xfrm>
          <a:off x="361750" y="3293628"/>
          <a:ext cx="9182500" cy="3578033"/>
        </p:xfrm>
        <a:graphic>
          <a:graphicData uri="http://schemas.openxmlformats.org/drawingml/2006/table">
            <a:tbl>
              <a:tblPr rtl="1" firstRow="1" firstCol="1" bandRow="1"/>
              <a:tblGrid>
                <a:gridCol w="1129251">
                  <a:extLst>
                    <a:ext uri="{9D8B030D-6E8A-4147-A177-3AD203B41FA5}">
                      <a16:colId xmlns:a16="http://schemas.microsoft.com/office/drawing/2014/main" val="898544204"/>
                    </a:ext>
                  </a:extLst>
                </a:gridCol>
                <a:gridCol w="2042635">
                  <a:extLst>
                    <a:ext uri="{9D8B030D-6E8A-4147-A177-3AD203B41FA5}">
                      <a16:colId xmlns:a16="http://schemas.microsoft.com/office/drawing/2014/main" val="1202000961"/>
                    </a:ext>
                  </a:extLst>
                </a:gridCol>
                <a:gridCol w="2033901">
                  <a:extLst>
                    <a:ext uri="{9D8B030D-6E8A-4147-A177-3AD203B41FA5}">
                      <a16:colId xmlns:a16="http://schemas.microsoft.com/office/drawing/2014/main" val="406164371"/>
                    </a:ext>
                  </a:extLst>
                </a:gridCol>
                <a:gridCol w="1680152">
                  <a:extLst>
                    <a:ext uri="{9D8B030D-6E8A-4147-A177-3AD203B41FA5}">
                      <a16:colId xmlns:a16="http://schemas.microsoft.com/office/drawing/2014/main" val="3210141744"/>
                    </a:ext>
                  </a:extLst>
                </a:gridCol>
                <a:gridCol w="2296561">
                  <a:extLst>
                    <a:ext uri="{9D8B030D-6E8A-4147-A177-3AD203B41FA5}">
                      <a16:colId xmlns:a16="http://schemas.microsoft.com/office/drawing/2014/main" val="3743077175"/>
                    </a:ext>
                  </a:extLst>
                </a:gridCol>
              </a:tblGrid>
              <a:tr h="223359">
                <a:tc gridSpan="5">
                  <a:txBody>
                    <a:bodyPr/>
                    <a:lstStyle/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نیمسال دوم سال تحصیلی 1403/1404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577029"/>
                  </a:ext>
                </a:extLst>
              </a:tr>
              <a:tr h="34363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                      ساعت    ایام هفته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10-8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12-10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14-12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16-14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62960"/>
                  </a:ext>
                </a:extLst>
              </a:tr>
              <a:tr h="28154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شنبه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دفتر گروه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دفتر گروه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کمیته تالیف و ترجمه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دفتر گروه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172366"/>
                  </a:ext>
                </a:extLst>
              </a:tr>
              <a:tr h="8247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یکشنبه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دفتر گروه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جمع آوری فاضلاب و آبهای سطحی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(کارشناسی محیط1401)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کلاس1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cs typeface="B Nazanin" panose="00000400000000000000" pitchFamily="2" charset="-78"/>
                        </a:rPr>
                        <a:t>بهداشت محیط2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fa-IR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کارشناسی عمومی1402)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کلاس 5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دفتر گروه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428014"/>
                  </a:ext>
                </a:extLst>
              </a:tr>
              <a:tr h="41235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دوشنبه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ارزیابی اثرات زیست </a:t>
                      </a:r>
                      <a:r>
                        <a:rPr lang="fa-I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محیطی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(ارشد محیط </a:t>
                      </a:r>
                      <a:r>
                        <a:rPr lang="fa-I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1403)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دفتر گروه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دفتر گروه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دفتر گروه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176385"/>
                  </a:ext>
                </a:extLst>
              </a:tr>
              <a:tr h="64537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سه شنبه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دفتر گروه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تصفیه فاضلاب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(کارشناسی1401)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کلاس5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دفتر گروه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تصفیه فاضلاب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(کارشناسی1401)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کلاس1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209575"/>
                  </a:ext>
                </a:extLst>
              </a:tr>
              <a:tr h="83339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چهارشنبه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cs typeface="B Nazanin" panose="00000400000000000000" pitchFamily="2" charset="-78"/>
                        </a:rPr>
                        <a:t>کلیات محیط زیست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(کارشناسی حرفه</a:t>
                      </a:r>
                      <a:r>
                        <a:rPr lang="fa-IR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ای1401)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کلاس1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دفتر گروه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دفتر گروه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دفتر گروه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6219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012" y="3039040"/>
            <a:ext cx="211755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dirty="0" smtClean="0">
                <a:cs typeface="B Titr" panose="00000700000000000000" pitchFamily="2" charset="-78"/>
              </a:rPr>
              <a:t>دکتر محمد باقر میران زاده</a:t>
            </a:r>
            <a:endParaRPr lang="fa-IR" sz="1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69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</TotalTime>
  <Words>105</Words>
  <Application>Microsoft Office PowerPoint</Application>
  <PresentationFormat>A4 Paper (210x297 mm)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73</cp:revision>
  <cp:lastPrinted>2025-02-04T07:41:48Z</cp:lastPrinted>
  <dcterms:created xsi:type="dcterms:W3CDTF">2023-08-20T06:57:30Z</dcterms:created>
  <dcterms:modified xsi:type="dcterms:W3CDTF">2025-05-04T10:09:24Z</dcterms:modified>
</cp:coreProperties>
</file>